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Lucida Sans" panose="020B0602030504020204" pitchFamily="34" charset="77"/>
      <p:regular r:id="rId9"/>
      <p:bold r:id="rId10"/>
      <p:italic r:id="rId11"/>
      <p:boldItalic r:id="rId12"/>
    </p:embeddedFont>
    <p:embeddedFont>
      <p:font typeface="Open Sans" panose="020B0606030504020204" pitchFamily="34" charset="0"/>
      <p:regular r:id="rId13"/>
      <p:bold r:id="rId14"/>
      <p:italic r:id="rId15"/>
      <p:boldItalic r:id="rId16"/>
    </p:embeddedFont>
    <p:embeddedFont>
      <p:font typeface="Quattrocento Sans" panose="020B0502050000020003" pitchFamily="34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4" name="Google Shape;14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ut de section">
  <p:cSld name="Saut de section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430848" y="728905"/>
            <a:ext cx="5922952" cy="3184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397967" y="4072044"/>
            <a:ext cx="5942079" cy="1495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40080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21" name="Google Shape;21;p2"/>
          <p:cNvSpPr>
            <a:spLocks noGrp="1"/>
          </p:cNvSpPr>
          <p:nvPr>
            <p:ph type="pic" idx="2"/>
          </p:nvPr>
        </p:nvSpPr>
        <p:spPr>
          <a:xfrm>
            <a:off x="679450" y="574675"/>
            <a:ext cx="4311650" cy="2820988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2;p2"/>
          <p:cNvSpPr>
            <a:spLocks noGrp="1"/>
          </p:cNvSpPr>
          <p:nvPr>
            <p:ph type="pic" idx="3"/>
          </p:nvPr>
        </p:nvSpPr>
        <p:spPr>
          <a:xfrm>
            <a:off x="679450" y="3487738"/>
            <a:ext cx="4311650" cy="2833687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23" name="Google Shape;23;p2"/>
          <p:cNvGrpSpPr/>
          <p:nvPr/>
        </p:nvGrpSpPr>
        <p:grpSpPr>
          <a:xfrm>
            <a:off x="61693" y="-37161"/>
            <a:ext cx="2002002" cy="1879030"/>
            <a:chOff x="61693" y="-37161"/>
            <a:chExt cx="2002002" cy="1879030"/>
          </a:xfrm>
        </p:grpSpPr>
        <p:sp>
          <p:nvSpPr>
            <p:cNvPr id="24" name="Google Shape;24;p2"/>
            <p:cNvSpPr/>
            <p:nvPr/>
          </p:nvSpPr>
          <p:spPr>
            <a:xfrm rot="2700000">
              <a:off x="272028" y="173174"/>
              <a:ext cx="1015587" cy="1015587"/>
            </a:xfrm>
            <a:custGeom>
              <a:avLst/>
              <a:gdLst/>
              <a:ahLst/>
              <a:cxnLst/>
              <a:rect l="l" t="t" r="r" b="b"/>
              <a:pathLst>
                <a:path w="6859500" h="6859500" extrusionOk="0">
                  <a:moveTo>
                    <a:pt x="4053340" y="6235893"/>
                  </a:moveTo>
                  <a:lnTo>
                    <a:pt x="4053340" y="4053340"/>
                  </a:lnTo>
                  <a:lnTo>
                    <a:pt x="6235893" y="4053340"/>
                  </a:lnTo>
                  <a:cubicBezTo>
                    <a:pt x="6580293" y="4053340"/>
                    <a:pt x="6859501" y="3774132"/>
                    <a:pt x="6859501" y="3429731"/>
                  </a:cubicBezTo>
                  <a:cubicBezTo>
                    <a:pt x="6859501" y="3085330"/>
                    <a:pt x="6580332" y="2806123"/>
                    <a:pt x="6235893" y="2806123"/>
                  </a:cubicBezTo>
                  <a:lnTo>
                    <a:pt x="4053340" y="2806123"/>
                  </a:lnTo>
                  <a:lnTo>
                    <a:pt x="4053340" y="623608"/>
                  </a:lnTo>
                  <a:cubicBezTo>
                    <a:pt x="4053340" y="279208"/>
                    <a:pt x="3774171" y="0"/>
                    <a:pt x="3429731" y="0"/>
                  </a:cubicBezTo>
                  <a:cubicBezTo>
                    <a:pt x="3085330" y="0"/>
                    <a:pt x="2806123" y="279208"/>
                    <a:pt x="2806123" y="623608"/>
                  </a:cubicBezTo>
                  <a:lnTo>
                    <a:pt x="2806123" y="2806161"/>
                  </a:lnTo>
                  <a:lnTo>
                    <a:pt x="623608" y="2806161"/>
                  </a:lnTo>
                  <a:cubicBezTo>
                    <a:pt x="279208" y="2806161"/>
                    <a:pt x="0" y="3085369"/>
                    <a:pt x="0" y="3429731"/>
                  </a:cubicBezTo>
                  <a:cubicBezTo>
                    <a:pt x="0" y="3774132"/>
                    <a:pt x="279208" y="4053340"/>
                    <a:pt x="623608" y="4053340"/>
                  </a:cubicBezTo>
                  <a:lnTo>
                    <a:pt x="2806161" y="4053340"/>
                  </a:lnTo>
                  <a:lnTo>
                    <a:pt x="2806161" y="6235893"/>
                  </a:lnTo>
                  <a:cubicBezTo>
                    <a:pt x="2806161" y="6580293"/>
                    <a:pt x="3085369" y="6859501"/>
                    <a:pt x="3429770" y="6859501"/>
                  </a:cubicBezTo>
                  <a:cubicBezTo>
                    <a:pt x="3774171" y="6859501"/>
                    <a:pt x="4053340" y="6580293"/>
                    <a:pt x="4053340" y="623589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 rot="10800000">
              <a:off x="265908" y="1557961"/>
              <a:ext cx="283908" cy="283908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 rot="10800000">
              <a:off x="1714894" y="401024"/>
              <a:ext cx="348801" cy="3488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en 2 colonnes">
  <p:cSld name="Contenu en 2 colonnes">
    <p:bg>
      <p:bgPr>
        <a:solidFill>
          <a:schemeClr val="accent5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11"/>
          <p:cNvGrpSpPr/>
          <p:nvPr/>
        </p:nvGrpSpPr>
        <p:grpSpPr>
          <a:xfrm>
            <a:off x="83859" y="225822"/>
            <a:ext cx="1947516" cy="2438142"/>
            <a:chOff x="83859" y="225822"/>
            <a:chExt cx="1947516" cy="2438142"/>
          </a:xfrm>
        </p:grpSpPr>
        <p:sp>
          <p:nvSpPr>
            <p:cNvPr id="114" name="Google Shape;114;p11"/>
            <p:cNvSpPr/>
            <p:nvPr/>
          </p:nvSpPr>
          <p:spPr>
            <a:xfrm rot="2700000">
              <a:off x="304800" y="965970"/>
              <a:ext cx="1066799" cy="1066799"/>
            </a:xfrm>
            <a:custGeom>
              <a:avLst/>
              <a:gdLst/>
              <a:ahLst/>
              <a:cxnLst/>
              <a:rect l="l" t="t" r="r" b="b"/>
              <a:pathLst>
                <a:path w="6859500" h="6859500" extrusionOk="0">
                  <a:moveTo>
                    <a:pt x="4053340" y="6235893"/>
                  </a:moveTo>
                  <a:lnTo>
                    <a:pt x="4053340" y="4053340"/>
                  </a:lnTo>
                  <a:lnTo>
                    <a:pt x="6235893" y="4053340"/>
                  </a:lnTo>
                  <a:cubicBezTo>
                    <a:pt x="6580293" y="4053340"/>
                    <a:pt x="6859501" y="3774132"/>
                    <a:pt x="6859501" y="3429731"/>
                  </a:cubicBezTo>
                  <a:cubicBezTo>
                    <a:pt x="6859501" y="3085330"/>
                    <a:pt x="6580332" y="2806123"/>
                    <a:pt x="6235893" y="2806123"/>
                  </a:cubicBezTo>
                  <a:lnTo>
                    <a:pt x="4053340" y="2806123"/>
                  </a:lnTo>
                  <a:lnTo>
                    <a:pt x="4053340" y="623608"/>
                  </a:lnTo>
                  <a:cubicBezTo>
                    <a:pt x="4053340" y="279208"/>
                    <a:pt x="3774171" y="0"/>
                    <a:pt x="3429731" y="0"/>
                  </a:cubicBezTo>
                  <a:cubicBezTo>
                    <a:pt x="3085330" y="0"/>
                    <a:pt x="2806123" y="279208"/>
                    <a:pt x="2806123" y="623608"/>
                  </a:cubicBezTo>
                  <a:lnTo>
                    <a:pt x="2806123" y="2806161"/>
                  </a:lnTo>
                  <a:lnTo>
                    <a:pt x="623608" y="2806161"/>
                  </a:lnTo>
                  <a:cubicBezTo>
                    <a:pt x="279208" y="2806161"/>
                    <a:pt x="0" y="3085369"/>
                    <a:pt x="0" y="3429731"/>
                  </a:cubicBezTo>
                  <a:cubicBezTo>
                    <a:pt x="0" y="3774132"/>
                    <a:pt x="279208" y="4053340"/>
                    <a:pt x="623608" y="4053340"/>
                  </a:cubicBezTo>
                  <a:lnTo>
                    <a:pt x="2806161" y="4053340"/>
                  </a:lnTo>
                  <a:lnTo>
                    <a:pt x="2806161" y="6235893"/>
                  </a:lnTo>
                  <a:cubicBezTo>
                    <a:pt x="2806161" y="6580293"/>
                    <a:pt x="3085369" y="6859501"/>
                    <a:pt x="3429770" y="6859501"/>
                  </a:cubicBezTo>
                  <a:cubicBezTo>
                    <a:pt x="3774171" y="6859501"/>
                    <a:pt x="4053340" y="6580293"/>
                    <a:pt x="4053340" y="623589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5" name="Google Shape;115;p11"/>
            <p:cNvSpPr/>
            <p:nvPr/>
          </p:nvSpPr>
          <p:spPr>
            <a:xfrm rot="10800000">
              <a:off x="1815651" y="1342540"/>
              <a:ext cx="215724" cy="215724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6" name="Google Shape;116;p11"/>
            <p:cNvSpPr/>
            <p:nvPr/>
          </p:nvSpPr>
          <p:spPr>
            <a:xfrm rot="10800000">
              <a:off x="183404" y="225822"/>
              <a:ext cx="474023" cy="4740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7" name="Google Shape;117;p11"/>
            <p:cNvSpPr/>
            <p:nvPr/>
          </p:nvSpPr>
          <p:spPr>
            <a:xfrm rot="10800000">
              <a:off x="583574" y="2333139"/>
              <a:ext cx="330825" cy="33082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118" name="Google Shape;118;p11"/>
          <p:cNvSpPr txBox="1">
            <a:spLocks noGrp="1"/>
          </p:cNvSpPr>
          <p:nvPr>
            <p:ph type="title"/>
          </p:nvPr>
        </p:nvSpPr>
        <p:spPr>
          <a:xfrm>
            <a:off x="822352" y="566127"/>
            <a:ext cx="10531448" cy="149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Open Sans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1"/>
          <p:cNvSpPr txBox="1">
            <a:spLocks noGrp="1"/>
          </p:cNvSpPr>
          <p:nvPr>
            <p:ph type="body" idx="1"/>
          </p:nvPr>
        </p:nvSpPr>
        <p:spPr>
          <a:xfrm>
            <a:off x="1592541" y="2346854"/>
            <a:ext cx="4360512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11"/>
          <p:cNvSpPr txBox="1">
            <a:spLocks noGrp="1"/>
          </p:cNvSpPr>
          <p:nvPr>
            <p:ph type="body" idx="2"/>
          </p:nvPr>
        </p:nvSpPr>
        <p:spPr>
          <a:xfrm>
            <a:off x="1592191" y="2899269"/>
            <a:ext cx="4360862" cy="3215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Open Sans"/>
              <a:buChar char="+"/>
              <a:defRPr sz="1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11"/>
          <p:cNvSpPr txBox="1">
            <a:spLocks noGrp="1"/>
          </p:cNvSpPr>
          <p:nvPr>
            <p:ph type="body" idx="3"/>
          </p:nvPr>
        </p:nvSpPr>
        <p:spPr>
          <a:xfrm>
            <a:off x="6287397" y="2346854"/>
            <a:ext cx="4360512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11"/>
          <p:cNvSpPr txBox="1">
            <a:spLocks noGrp="1"/>
          </p:cNvSpPr>
          <p:nvPr>
            <p:ph type="body" idx="4"/>
          </p:nvPr>
        </p:nvSpPr>
        <p:spPr>
          <a:xfrm>
            <a:off x="6287047" y="2899269"/>
            <a:ext cx="4360862" cy="3215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Open Sans"/>
              <a:buChar char="+"/>
              <a:defRPr sz="1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3" name="Google Shape;123;p11"/>
          <p:cNvSpPr txBox="1">
            <a:spLocks noGrp="1"/>
          </p:cNvSpPr>
          <p:nvPr>
            <p:ph type="dt" idx="10"/>
          </p:nvPr>
        </p:nvSpPr>
        <p:spPr>
          <a:xfrm>
            <a:off x="8382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1"/>
          <p:cNvSpPr txBox="1">
            <a:spLocks noGrp="1"/>
          </p:cNvSpPr>
          <p:nvPr>
            <p:ph type="ftr" idx="11"/>
          </p:nvPr>
        </p:nvSpPr>
        <p:spPr>
          <a:xfrm>
            <a:off x="4038600" y="640080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1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en 3 colonnes">
  <p:cSld name="Contenu en 3 colonnes">
    <p:bg>
      <p:bgPr>
        <a:solidFill>
          <a:schemeClr val="accent5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12"/>
          <p:cNvGrpSpPr/>
          <p:nvPr/>
        </p:nvGrpSpPr>
        <p:grpSpPr>
          <a:xfrm>
            <a:off x="83859" y="225822"/>
            <a:ext cx="1947516" cy="2438142"/>
            <a:chOff x="83859" y="225822"/>
            <a:chExt cx="1947516" cy="2438142"/>
          </a:xfrm>
        </p:grpSpPr>
        <p:sp>
          <p:nvSpPr>
            <p:cNvPr id="128" name="Google Shape;128;p12"/>
            <p:cNvSpPr/>
            <p:nvPr/>
          </p:nvSpPr>
          <p:spPr>
            <a:xfrm rot="2700000">
              <a:off x="304800" y="965970"/>
              <a:ext cx="1066799" cy="1066799"/>
            </a:xfrm>
            <a:custGeom>
              <a:avLst/>
              <a:gdLst/>
              <a:ahLst/>
              <a:cxnLst/>
              <a:rect l="l" t="t" r="r" b="b"/>
              <a:pathLst>
                <a:path w="6859500" h="6859500" extrusionOk="0">
                  <a:moveTo>
                    <a:pt x="4053340" y="6235893"/>
                  </a:moveTo>
                  <a:lnTo>
                    <a:pt x="4053340" y="4053340"/>
                  </a:lnTo>
                  <a:lnTo>
                    <a:pt x="6235893" y="4053340"/>
                  </a:lnTo>
                  <a:cubicBezTo>
                    <a:pt x="6580293" y="4053340"/>
                    <a:pt x="6859501" y="3774132"/>
                    <a:pt x="6859501" y="3429731"/>
                  </a:cubicBezTo>
                  <a:cubicBezTo>
                    <a:pt x="6859501" y="3085330"/>
                    <a:pt x="6580332" y="2806123"/>
                    <a:pt x="6235893" y="2806123"/>
                  </a:cubicBezTo>
                  <a:lnTo>
                    <a:pt x="4053340" y="2806123"/>
                  </a:lnTo>
                  <a:lnTo>
                    <a:pt x="4053340" y="623608"/>
                  </a:lnTo>
                  <a:cubicBezTo>
                    <a:pt x="4053340" y="279208"/>
                    <a:pt x="3774171" y="0"/>
                    <a:pt x="3429731" y="0"/>
                  </a:cubicBezTo>
                  <a:cubicBezTo>
                    <a:pt x="3085330" y="0"/>
                    <a:pt x="2806123" y="279208"/>
                    <a:pt x="2806123" y="623608"/>
                  </a:cubicBezTo>
                  <a:lnTo>
                    <a:pt x="2806123" y="2806161"/>
                  </a:lnTo>
                  <a:lnTo>
                    <a:pt x="623608" y="2806161"/>
                  </a:lnTo>
                  <a:cubicBezTo>
                    <a:pt x="279208" y="2806161"/>
                    <a:pt x="0" y="3085369"/>
                    <a:pt x="0" y="3429731"/>
                  </a:cubicBezTo>
                  <a:cubicBezTo>
                    <a:pt x="0" y="3774132"/>
                    <a:pt x="279208" y="4053340"/>
                    <a:pt x="623608" y="4053340"/>
                  </a:cubicBezTo>
                  <a:lnTo>
                    <a:pt x="2806161" y="4053340"/>
                  </a:lnTo>
                  <a:lnTo>
                    <a:pt x="2806161" y="6235893"/>
                  </a:lnTo>
                  <a:cubicBezTo>
                    <a:pt x="2806161" y="6580293"/>
                    <a:pt x="3085369" y="6859501"/>
                    <a:pt x="3429770" y="6859501"/>
                  </a:cubicBezTo>
                  <a:cubicBezTo>
                    <a:pt x="3774171" y="6859501"/>
                    <a:pt x="4053340" y="6580293"/>
                    <a:pt x="4053340" y="623589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 rot="10800000">
              <a:off x="1815651" y="1342540"/>
              <a:ext cx="215724" cy="215724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 rot="10800000">
              <a:off x="183404" y="225822"/>
              <a:ext cx="474023" cy="4740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 rot="10800000">
              <a:off x="583574" y="2333139"/>
              <a:ext cx="330825" cy="33082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132" name="Google Shape;132;p12"/>
          <p:cNvSpPr txBox="1">
            <a:spLocks noGrp="1"/>
          </p:cNvSpPr>
          <p:nvPr>
            <p:ph type="title"/>
          </p:nvPr>
        </p:nvSpPr>
        <p:spPr>
          <a:xfrm>
            <a:off x="822352" y="566127"/>
            <a:ext cx="10531448" cy="149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Open Sans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12"/>
          <p:cNvSpPr txBox="1">
            <a:spLocks noGrp="1"/>
          </p:cNvSpPr>
          <p:nvPr>
            <p:ph type="body" idx="1"/>
          </p:nvPr>
        </p:nvSpPr>
        <p:spPr>
          <a:xfrm>
            <a:off x="1001992" y="2346854"/>
            <a:ext cx="3303394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12"/>
          <p:cNvSpPr txBox="1">
            <a:spLocks noGrp="1"/>
          </p:cNvSpPr>
          <p:nvPr>
            <p:ph type="body" idx="2"/>
          </p:nvPr>
        </p:nvSpPr>
        <p:spPr>
          <a:xfrm>
            <a:off x="1001641" y="2899269"/>
            <a:ext cx="3303659" cy="3215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Open Sans"/>
              <a:buChar char="+"/>
              <a:defRPr sz="1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12"/>
          <p:cNvSpPr txBox="1">
            <a:spLocks noGrp="1"/>
          </p:cNvSpPr>
          <p:nvPr>
            <p:ph type="body" idx="3"/>
          </p:nvPr>
        </p:nvSpPr>
        <p:spPr>
          <a:xfrm>
            <a:off x="4453829" y="2346854"/>
            <a:ext cx="3303394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6" name="Google Shape;136;p12"/>
          <p:cNvSpPr txBox="1">
            <a:spLocks noGrp="1"/>
          </p:cNvSpPr>
          <p:nvPr>
            <p:ph type="body" idx="4"/>
          </p:nvPr>
        </p:nvSpPr>
        <p:spPr>
          <a:xfrm>
            <a:off x="4453478" y="2899269"/>
            <a:ext cx="3303659" cy="3215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Open Sans"/>
              <a:buChar char="+"/>
              <a:defRPr sz="1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7" name="Google Shape;137;p12"/>
          <p:cNvSpPr txBox="1">
            <a:spLocks noGrp="1"/>
          </p:cNvSpPr>
          <p:nvPr>
            <p:ph type="body" idx="5"/>
          </p:nvPr>
        </p:nvSpPr>
        <p:spPr>
          <a:xfrm>
            <a:off x="7906017" y="2333139"/>
            <a:ext cx="3303394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p12"/>
          <p:cNvSpPr txBox="1">
            <a:spLocks noGrp="1"/>
          </p:cNvSpPr>
          <p:nvPr>
            <p:ph type="body" idx="6"/>
          </p:nvPr>
        </p:nvSpPr>
        <p:spPr>
          <a:xfrm>
            <a:off x="7905666" y="2885554"/>
            <a:ext cx="3303659" cy="3215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Open Sans"/>
              <a:buChar char="+"/>
              <a:defRPr sz="1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p12"/>
          <p:cNvSpPr txBox="1">
            <a:spLocks noGrp="1"/>
          </p:cNvSpPr>
          <p:nvPr>
            <p:ph type="dt" idx="10"/>
          </p:nvPr>
        </p:nvSpPr>
        <p:spPr>
          <a:xfrm>
            <a:off x="8382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2"/>
          <p:cNvSpPr txBox="1">
            <a:spLocks noGrp="1"/>
          </p:cNvSpPr>
          <p:nvPr>
            <p:ph type="ftr" idx="11"/>
          </p:nvPr>
        </p:nvSpPr>
        <p:spPr>
          <a:xfrm>
            <a:off x="4038600" y="640080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12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spcBef>
                <a:spcPts val="0"/>
              </a:spcBef>
              <a:buNone/>
              <a:defRPr sz="900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au">
  <p:cSld name="Tableau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>
            <a:spLocks noGrp="1"/>
          </p:cNvSpPr>
          <p:nvPr>
            <p:ph type="title"/>
          </p:nvPr>
        </p:nvSpPr>
        <p:spPr>
          <a:xfrm>
            <a:off x="822352" y="566127"/>
            <a:ext cx="10531448" cy="1386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9" name="Google Shape;29;p3"/>
          <p:cNvGrpSpPr/>
          <p:nvPr/>
        </p:nvGrpSpPr>
        <p:grpSpPr>
          <a:xfrm>
            <a:off x="9969500" y="14509"/>
            <a:ext cx="2293776" cy="1722630"/>
            <a:chOff x="9969500" y="14509"/>
            <a:chExt cx="2293776" cy="1722630"/>
          </a:xfrm>
        </p:grpSpPr>
        <p:sp>
          <p:nvSpPr>
            <p:cNvPr id="30" name="Google Shape;30;p3"/>
            <p:cNvSpPr/>
            <p:nvPr/>
          </p:nvSpPr>
          <p:spPr>
            <a:xfrm rot="2700000">
              <a:off x="11146356" y="206142"/>
              <a:ext cx="925287" cy="925287"/>
            </a:xfrm>
            <a:custGeom>
              <a:avLst/>
              <a:gdLst/>
              <a:ahLst/>
              <a:cxnLst/>
              <a:rect l="l" t="t" r="r" b="b"/>
              <a:pathLst>
                <a:path w="6859500" h="6859500" extrusionOk="0">
                  <a:moveTo>
                    <a:pt x="4053340" y="6235893"/>
                  </a:moveTo>
                  <a:lnTo>
                    <a:pt x="4053340" y="4053340"/>
                  </a:lnTo>
                  <a:lnTo>
                    <a:pt x="6235893" y="4053340"/>
                  </a:lnTo>
                  <a:cubicBezTo>
                    <a:pt x="6580293" y="4053340"/>
                    <a:pt x="6859501" y="3774132"/>
                    <a:pt x="6859501" y="3429731"/>
                  </a:cubicBezTo>
                  <a:cubicBezTo>
                    <a:pt x="6859501" y="3085330"/>
                    <a:pt x="6580332" y="2806123"/>
                    <a:pt x="6235893" y="2806123"/>
                  </a:cubicBezTo>
                  <a:lnTo>
                    <a:pt x="4053340" y="2806123"/>
                  </a:lnTo>
                  <a:lnTo>
                    <a:pt x="4053340" y="623608"/>
                  </a:lnTo>
                  <a:cubicBezTo>
                    <a:pt x="4053340" y="279208"/>
                    <a:pt x="3774171" y="0"/>
                    <a:pt x="3429731" y="0"/>
                  </a:cubicBezTo>
                  <a:cubicBezTo>
                    <a:pt x="3085330" y="0"/>
                    <a:pt x="2806123" y="279208"/>
                    <a:pt x="2806123" y="623608"/>
                  </a:cubicBezTo>
                  <a:lnTo>
                    <a:pt x="2806123" y="2806161"/>
                  </a:lnTo>
                  <a:lnTo>
                    <a:pt x="623608" y="2806161"/>
                  </a:lnTo>
                  <a:cubicBezTo>
                    <a:pt x="279208" y="2806161"/>
                    <a:pt x="0" y="3085369"/>
                    <a:pt x="0" y="3429731"/>
                  </a:cubicBezTo>
                  <a:cubicBezTo>
                    <a:pt x="0" y="3774132"/>
                    <a:pt x="279208" y="4053340"/>
                    <a:pt x="623608" y="4053340"/>
                  </a:cubicBezTo>
                  <a:lnTo>
                    <a:pt x="2806161" y="4053340"/>
                  </a:lnTo>
                  <a:lnTo>
                    <a:pt x="2806161" y="6235893"/>
                  </a:lnTo>
                  <a:cubicBezTo>
                    <a:pt x="2806161" y="6580293"/>
                    <a:pt x="3085369" y="6859501"/>
                    <a:pt x="3429770" y="6859501"/>
                  </a:cubicBezTo>
                  <a:cubicBezTo>
                    <a:pt x="3774171" y="6859501"/>
                    <a:pt x="4053340" y="6580293"/>
                    <a:pt x="4053340" y="623589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 rot="10800000">
              <a:off x="10972800" y="1475479"/>
              <a:ext cx="261660" cy="26166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 rot="10800000">
              <a:off x="9969500" y="380388"/>
              <a:ext cx="642322" cy="64232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33" name="Google Shape;33;p3"/>
          <p:cNvSpPr txBox="1">
            <a:spLocks noGrp="1"/>
          </p:cNvSpPr>
          <p:nvPr>
            <p:ph type="dt" idx="10"/>
          </p:nvPr>
        </p:nvSpPr>
        <p:spPr>
          <a:xfrm>
            <a:off x="8382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"/>
          <p:cNvSpPr txBox="1">
            <a:spLocks noGrp="1"/>
          </p:cNvSpPr>
          <p:nvPr>
            <p:ph type="ftr" idx="11"/>
          </p:nvPr>
        </p:nvSpPr>
        <p:spPr>
          <a:xfrm>
            <a:off x="4038600" y="640080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body" idx="1"/>
          </p:nvPr>
        </p:nvSpPr>
        <p:spPr>
          <a:xfrm>
            <a:off x="1762125" y="2362200"/>
            <a:ext cx="8639175" cy="33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">
  <p:cSld name="Titre">
    <p:bg>
      <p:bgPr>
        <a:solidFill>
          <a:schemeClr val="accent5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/>
          <p:nvPr/>
        </p:nvSpPr>
        <p:spPr>
          <a:xfrm rot="2700000">
            <a:off x="175989" y="443117"/>
            <a:ext cx="1066799" cy="1066799"/>
          </a:xfrm>
          <a:custGeom>
            <a:avLst/>
            <a:gdLst/>
            <a:ahLst/>
            <a:cxnLst/>
            <a:rect l="l" t="t" r="r" b="b"/>
            <a:pathLst>
              <a:path w="6859500" h="6859500" extrusionOk="0">
                <a:moveTo>
                  <a:pt x="4053340" y="6235893"/>
                </a:moveTo>
                <a:lnTo>
                  <a:pt x="4053340" y="4053340"/>
                </a:lnTo>
                <a:lnTo>
                  <a:pt x="6235893" y="4053340"/>
                </a:lnTo>
                <a:cubicBezTo>
                  <a:pt x="6580293" y="4053340"/>
                  <a:pt x="6859501" y="3774132"/>
                  <a:pt x="6859501" y="3429731"/>
                </a:cubicBezTo>
                <a:cubicBezTo>
                  <a:pt x="6859501" y="3085330"/>
                  <a:pt x="6580332" y="2806123"/>
                  <a:pt x="6235893" y="2806123"/>
                </a:cubicBezTo>
                <a:lnTo>
                  <a:pt x="4053340" y="2806123"/>
                </a:lnTo>
                <a:lnTo>
                  <a:pt x="4053340" y="623608"/>
                </a:lnTo>
                <a:cubicBezTo>
                  <a:pt x="4053340" y="279208"/>
                  <a:pt x="3774171" y="0"/>
                  <a:pt x="3429731" y="0"/>
                </a:cubicBezTo>
                <a:cubicBezTo>
                  <a:pt x="3085330" y="0"/>
                  <a:pt x="2806123" y="279208"/>
                  <a:pt x="2806123" y="623608"/>
                </a:cubicBezTo>
                <a:lnTo>
                  <a:pt x="2806123" y="2806161"/>
                </a:lnTo>
                <a:lnTo>
                  <a:pt x="623608" y="2806161"/>
                </a:lnTo>
                <a:cubicBezTo>
                  <a:pt x="279208" y="2806161"/>
                  <a:pt x="0" y="3085369"/>
                  <a:pt x="0" y="3429731"/>
                </a:cubicBezTo>
                <a:cubicBezTo>
                  <a:pt x="0" y="3774132"/>
                  <a:pt x="279208" y="4053340"/>
                  <a:pt x="623608" y="4053340"/>
                </a:cubicBezTo>
                <a:lnTo>
                  <a:pt x="2806161" y="4053340"/>
                </a:lnTo>
                <a:lnTo>
                  <a:pt x="2806161" y="6235893"/>
                </a:lnTo>
                <a:cubicBezTo>
                  <a:pt x="2806161" y="6580293"/>
                  <a:pt x="3085369" y="6859501"/>
                  <a:pt x="3429770" y="6859501"/>
                </a:cubicBezTo>
                <a:cubicBezTo>
                  <a:pt x="3774171" y="6859501"/>
                  <a:pt x="4053340" y="6580293"/>
                  <a:pt x="4053340" y="623589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01600" dist="38100" dir="16200000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9" name="Google Shape;39;p4"/>
          <p:cNvSpPr/>
          <p:nvPr/>
        </p:nvSpPr>
        <p:spPr>
          <a:xfrm rot="2700000">
            <a:off x="3678849" y="710118"/>
            <a:ext cx="485348" cy="485348"/>
          </a:xfrm>
          <a:custGeom>
            <a:avLst/>
            <a:gdLst/>
            <a:ahLst/>
            <a:cxnLst/>
            <a:rect l="l" t="t" r="r" b="b"/>
            <a:pathLst>
              <a:path w="6859500" h="6859500" extrusionOk="0">
                <a:moveTo>
                  <a:pt x="4053340" y="6235893"/>
                </a:moveTo>
                <a:lnTo>
                  <a:pt x="4053340" y="4053340"/>
                </a:lnTo>
                <a:lnTo>
                  <a:pt x="6235893" y="4053340"/>
                </a:lnTo>
                <a:cubicBezTo>
                  <a:pt x="6580293" y="4053340"/>
                  <a:pt x="6859501" y="3774132"/>
                  <a:pt x="6859501" y="3429731"/>
                </a:cubicBezTo>
                <a:cubicBezTo>
                  <a:pt x="6859501" y="3085330"/>
                  <a:pt x="6580332" y="2806123"/>
                  <a:pt x="6235893" y="2806123"/>
                </a:cubicBezTo>
                <a:lnTo>
                  <a:pt x="4053340" y="2806123"/>
                </a:lnTo>
                <a:lnTo>
                  <a:pt x="4053340" y="623608"/>
                </a:lnTo>
                <a:cubicBezTo>
                  <a:pt x="4053340" y="279208"/>
                  <a:pt x="3774171" y="0"/>
                  <a:pt x="3429731" y="0"/>
                </a:cubicBezTo>
                <a:cubicBezTo>
                  <a:pt x="3085330" y="0"/>
                  <a:pt x="2806123" y="279208"/>
                  <a:pt x="2806123" y="623608"/>
                </a:cubicBezTo>
                <a:lnTo>
                  <a:pt x="2806123" y="2806161"/>
                </a:lnTo>
                <a:lnTo>
                  <a:pt x="623608" y="2806161"/>
                </a:lnTo>
                <a:cubicBezTo>
                  <a:pt x="279208" y="2806161"/>
                  <a:pt x="0" y="3085369"/>
                  <a:pt x="0" y="3429731"/>
                </a:cubicBezTo>
                <a:cubicBezTo>
                  <a:pt x="0" y="3774132"/>
                  <a:pt x="279208" y="4053340"/>
                  <a:pt x="623608" y="4053340"/>
                </a:cubicBezTo>
                <a:lnTo>
                  <a:pt x="2806161" y="4053340"/>
                </a:lnTo>
                <a:lnTo>
                  <a:pt x="2806161" y="6235893"/>
                </a:lnTo>
                <a:cubicBezTo>
                  <a:pt x="2806161" y="6580293"/>
                  <a:pt x="3085369" y="6859501"/>
                  <a:pt x="3429770" y="6859501"/>
                </a:cubicBezTo>
                <a:cubicBezTo>
                  <a:pt x="3774171" y="6859501"/>
                  <a:pt x="4053340" y="6580293"/>
                  <a:pt x="4053340" y="623589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01600" dist="38100" dir="16200000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0" name="Google Shape;40;p4"/>
          <p:cNvSpPr/>
          <p:nvPr/>
        </p:nvSpPr>
        <p:spPr>
          <a:xfrm rot="10800000">
            <a:off x="1949364" y="328201"/>
            <a:ext cx="418430" cy="41843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blurRad="101600" dist="38100" dir="16200000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1" name="Google Shape;41;p4"/>
          <p:cNvSpPr txBox="1">
            <a:spLocks noGrp="1"/>
          </p:cNvSpPr>
          <p:nvPr>
            <p:ph type="ctrTitle"/>
          </p:nvPr>
        </p:nvSpPr>
        <p:spPr>
          <a:xfrm>
            <a:off x="485634" y="575423"/>
            <a:ext cx="5435027" cy="3234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Open Sans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subTitle" idx="1"/>
          </p:nvPr>
        </p:nvSpPr>
        <p:spPr>
          <a:xfrm>
            <a:off x="485636" y="4004423"/>
            <a:ext cx="5435026" cy="2278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4"/>
          <p:cNvSpPr>
            <a:spLocks noGrp="1"/>
          </p:cNvSpPr>
          <p:nvPr>
            <p:ph type="pic" idx="2"/>
          </p:nvPr>
        </p:nvSpPr>
        <p:spPr>
          <a:xfrm>
            <a:off x="6197600" y="574675"/>
            <a:ext cx="5445125" cy="5749925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4"/>
          <p:cNvSpPr txBox="1">
            <a:spLocks noGrp="1"/>
          </p:cNvSpPr>
          <p:nvPr>
            <p:ph type="dt" idx="10"/>
          </p:nvPr>
        </p:nvSpPr>
        <p:spPr>
          <a:xfrm>
            <a:off x="8382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4"/>
          <p:cNvSpPr txBox="1">
            <a:spLocks noGrp="1"/>
          </p:cNvSpPr>
          <p:nvPr>
            <p:ph type="ftr" idx="11"/>
          </p:nvPr>
        </p:nvSpPr>
        <p:spPr>
          <a:xfrm>
            <a:off x="4038600" y="640080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47" name="Google Shape;47;p4"/>
          <p:cNvSpPr/>
          <p:nvPr/>
        </p:nvSpPr>
        <p:spPr>
          <a:xfrm rot="10800000">
            <a:off x="11725987" y="6085893"/>
            <a:ext cx="261660" cy="26166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blurRad="101600" dist="38100" dir="16200000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Google Shape;48;p4"/>
          <p:cNvSpPr/>
          <p:nvPr/>
        </p:nvSpPr>
        <p:spPr>
          <a:xfrm rot="10800000">
            <a:off x="11234728" y="5325178"/>
            <a:ext cx="418430" cy="41843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blurRad="101600" dist="38100" dir="16200000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re du jour">
  <p:cSld name="Ordre du jou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5"/>
          <p:cNvGrpSpPr/>
          <p:nvPr/>
        </p:nvGrpSpPr>
        <p:grpSpPr>
          <a:xfrm>
            <a:off x="127986" y="-37161"/>
            <a:ext cx="11897588" cy="6355825"/>
            <a:chOff x="127986" y="-37161"/>
            <a:chExt cx="11897588" cy="6355825"/>
          </a:xfrm>
        </p:grpSpPr>
        <p:sp>
          <p:nvSpPr>
            <p:cNvPr id="51" name="Google Shape;51;p5"/>
            <p:cNvSpPr/>
            <p:nvPr/>
          </p:nvSpPr>
          <p:spPr>
            <a:xfrm rot="-2700000" flipH="1">
              <a:off x="10799652" y="173174"/>
              <a:ext cx="1015587" cy="1015587"/>
            </a:xfrm>
            <a:custGeom>
              <a:avLst/>
              <a:gdLst/>
              <a:ahLst/>
              <a:cxnLst/>
              <a:rect l="l" t="t" r="r" b="b"/>
              <a:pathLst>
                <a:path w="6859500" h="6859500" extrusionOk="0">
                  <a:moveTo>
                    <a:pt x="4053340" y="6235893"/>
                  </a:moveTo>
                  <a:lnTo>
                    <a:pt x="4053340" y="4053340"/>
                  </a:lnTo>
                  <a:lnTo>
                    <a:pt x="6235893" y="4053340"/>
                  </a:lnTo>
                  <a:cubicBezTo>
                    <a:pt x="6580293" y="4053340"/>
                    <a:pt x="6859501" y="3774132"/>
                    <a:pt x="6859501" y="3429731"/>
                  </a:cubicBezTo>
                  <a:cubicBezTo>
                    <a:pt x="6859501" y="3085330"/>
                    <a:pt x="6580332" y="2806123"/>
                    <a:pt x="6235893" y="2806123"/>
                  </a:cubicBezTo>
                  <a:lnTo>
                    <a:pt x="4053340" y="2806123"/>
                  </a:lnTo>
                  <a:lnTo>
                    <a:pt x="4053340" y="623608"/>
                  </a:lnTo>
                  <a:cubicBezTo>
                    <a:pt x="4053340" y="279208"/>
                    <a:pt x="3774171" y="0"/>
                    <a:pt x="3429731" y="0"/>
                  </a:cubicBezTo>
                  <a:cubicBezTo>
                    <a:pt x="3085330" y="0"/>
                    <a:pt x="2806123" y="279208"/>
                    <a:pt x="2806123" y="623608"/>
                  </a:cubicBezTo>
                  <a:lnTo>
                    <a:pt x="2806123" y="2806161"/>
                  </a:lnTo>
                  <a:lnTo>
                    <a:pt x="623608" y="2806161"/>
                  </a:lnTo>
                  <a:cubicBezTo>
                    <a:pt x="279208" y="2806161"/>
                    <a:pt x="0" y="3085369"/>
                    <a:pt x="0" y="3429731"/>
                  </a:cubicBezTo>
                  <a:cubicBezTo>
                    <a:pt x="0" y="3774132"/>
                    <a:pt x="279208" y="4053340"/>
                    <a:pt x="623608" y="4053340"/>
                  </a:cubicBezTo>
                  <a:lnTo>
                    <a:pt x="2806161" y="4053340"/>
                  </a:lnTo>
                  <a:lnTo>
                    <a:pt x="2806161" y="6235893"/>
                  </a:lnTo>
                  <a:cubicBezTo>
                    <a:pt x="2806161" y="6580293"/>
                    <a:pt x="3085369" y="6859501"/>
                    <a:pt x="3429770" y="6859501"/>
                  </a:cubicBezTo>
                  <a:cubicBezTo>
                    <a:pt x="3774171" y="6859501"/>
                    <a:pt x="4053340" y="6580293"/>
                    <a:pt x="4053340" y="623589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2" name="Google Shape;52;p5"/>
            <p:cNvSpPr/>
            <p:nvPr/>
          </p:nvSpPr>
          <p:spPr>
            <a:xfrm rot="10800000" flipH="1">
              <a:off x="10187575" y="200771"/>
              <a:ext cx="175876" cy="17587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 rot="10800000" flipH="1">
              <a:off x="127986" y="6031517"/>
              <a:ext cx="287147" cy="287147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4" name="Google Shape;54;p5"/>
            <p:cNvSpPr/>
            <p:nvPr/>
          </p:nvSpPr>
          <p:spPr>
            <a:xfrm rot="10800000" flipH="1">
              <a:off x="9714204" y="733387"/>
              <a:ext cx="348801" cy="3488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55" name="Google Shape;55;p5"/>
          <p:cNvSpPr txBox="1">
            <a:spLocks noGrp="1"/>
          </p:cNvSpPr>
          <p:nvPr>
            <p:ph type="title"/>
          </p:nvPr>
        </p:nvSpPr>
        <p:spPr>
          <a:xfrm>
            <a:off x="5178252" y="544786"/>
            <a:ext cx="6400800" cy="1683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>
            <a:spLocks noGrp="1"/>
          </p:cNvSpPr>
          <p:nvPr>
            <p:ph type="pic" idx="2"/>
          </p:nvPr>
        </p:nvSpPr>
        <p:spPr>
          <a:xfrm>
            <a:off x="542925" y="574675"/>
            <a:ext cx="4022725" cy="1867360"/>
          </a:xfrm>
          <a:prstGeom prst="rect">
            <a:avLst/>
          </a:prstGeom>
          <a:noFill/>
          <a:ln>
            <a:noFill/>
          </a:ln>
        </p:spPr>
      </p:sp>
      <p:sp>
        <p:nvSpPr>
          <p:cNvPr id="57" name="Google Shape;57;p5"/>
          <p:cNvSpPr>
            <a:spLocks noGrp="1"/>
          </p:cNvSpPr>
          <p:nvPr>
            <p:ph type="pic" idx="3"/>
          </p:nvPr>
        </p:nvSpPr>
        <p:spPr>
          <a:xfrm>
            <a:off x="542925" y="2519163"/>
            <a:ext cx="4022725" cy="1843040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5"/>
          <p:cNvSpPr>
            <a:spLocks noGrp="1"/>
          </p:cNvSpPr>
          <p:nvPr>
            <p:ph type="pic" idx="4"/>
          </p:nvPr>
        </p:nvSpPr>
        <p:spPr>
          <a:xfrm>
            <a:off x="542925" y="4439331"/>
            <a:ext cx="4022725" cy="1879333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5"/>
          <p:cNvSpPr txBox="1">
            <a:spLocks noGrp="1"/>
          </p:cNvSpPr>
          <p:nvPr>
            <p:ph type="body" idx="1"/>
          </p:nvPr>
        </p:nvSpPr>
        <p:spPr>
          <a:xfrm>
            <a:off x="5178252" y="2409776"/>
            <a:ext cx="6400800" cy="3714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800"/>
              <a:buChar char="+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dt" idx="10"/>
          </p:nvPr>
        </p:nvSpPr>
        <p:spPr>
          <a:xfrm>
            <a:off x="8382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ftr" idx="11"/>
          </p:nvPr>
        </p:nvSpPr>
        <p:spPr>
          <a:xfrm>
            <a:off x="4038600" y="640080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duction">
  <p:cSld name="Introduc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6"/>
          <p:cNvSpPr/>
          <p:nvPr/>
        </p:nvSpPr>
        <p:spPr>
          <a:xfrm rot="2700000">
            <a:off x="10891156" y="241085"/>
            <a:ext cx="925287" cy="925287"/>
          </a:xfrm>
          <a:custGeom>
            <a:avLst/>
            <a:gdLst/>
            <a:ahLst/>
            <a:cxnLst/>
            <a:rect l="l" t="t" r="r" b="b"/>
            <a:pathLst>
              <a:path w="6859500" h="6859500" extrusionOk="0">
                <a:moveTo>
                  <a:pt x="4053340" y="6235893"/>
                </a:moveTo>
                <a:lnTo>
                  <a:pt x="4053340" y="4053340"/>
                </a:lnTo>
                <a:lnTo>
                  <a:pt x="6235893" y="4053340"/>
                </a:lnTo>
                <a:cubicBezTo>
                  <a:pt x="6580293" y="4053340"/>
                  <a:pt x="6859501" y="3774132"/>
                  <a:pt x="6859501" y="3429731"/>
                </a:cubicBezTo>
                <a:cubicBezTo>
                  <a:pt x="6859501" y="3085330"/>
                  <a:pt x="6580332" y="2806123"/>
                  <a:pt x="6235893" y="2806123"/>
                </a:cubicBezTo>
                <a:lnTo>
                  <a:pt x="4053340" y="2806123"/>
                </a:lnTo>
                <a:lnTo>
                  <a:pt x="4053340" y="623608"/>
                </a:lnTo>
                <a:cubicBezTo>
                  <a:pt x="4053340" y="279208"/>
                  <a:pt x="3774171" y="0"/>
                  <a:pt x="3429731" y="0"/>
                </a:cubicBezTo>
                <a:cubicBezTo>
                  <a:pt x="3085330" y="0"/>
                  <a:pt x="2806123" y="279208"/>
                  <a:pt x="2806123" y="623608"/>
                </a:cubicBezTo>
                <a:lnTo>
                  <a:pt x="2806123" y="2806161"/>
                </a:lnTo>
                <a:lnTo>
                  <a:pt x="623608" y="2806161"/>
                </a:lnTo>
                <a:cubicBezTo>
                  <a:pt x="279208" y="2806161"/>
                  <a:pt x="0" y="3085369"/>
                  <a:pt x="0" y="3429731"/>
                </a:cubicBezTo>
                <a:cubicBezTo>
                  <a:pt x="0" y="3774132"/>
                  <a:pt x="279208" y="4053340"/>
                  <a:pt x="623608" y="4053340"/>
                </a:cubicBezTo>
                <a:lnTo>
                  <a:pt x="2806161" y="4053340"/>
                </a:lnTo>
                <a:lnTo>
                  <a:pt x="2806161" y="6235893"/>
                </a:lnTo>
                <a:cubicBezTo>
                  <a:pt x="2806161" y="6580293"/>
                  <a:pt x="3085369" y="6859501"/>
                  <a:pt x="3429770" y="6859501"/>
                </a:cubicBezTo>
                <a:cubicBezTo>
                  <a:pt x="3774171" y="6859501"/>
                  <a:pt x="4053340" y="6580293"/>
                  <a:pt x="4053340" y="623589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101600" dist="38100" dir="16200000" rotWithShape="0">
              <a:srgbClr val="000000">
                <a:alpha val="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" name="Google Shape;65;p6"/>
          <p:cNvSpPr/>
          <p:nvPr/>
        </p:nvSpPr>
        <p:spPr>
          <a:xfrm rot="10800000">
            <a:off x="10734076" y="1394142"/>
            <a:ext cx="261660" cy="261660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01600" dist="38100" dir="16200000" rotWithShape="0">
              <a:srgbClr val="000000">
                <a:alpha val="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6" name="Google Shape;66;p6"/>
          <p:cNvSpPr txBox="1">
            <a:spLocks noGrp="1"/>
          </p:cNvSpPr>
          <p:nvPr>
            <p:ph type="title"/>
          </p:nvPr>
        </p:nvSpPr>
        <p:spPr>
          <a:xfrm>
            <a:off x="457199" y="566490"/>
            <a:ext cx="11238347" cy="1502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"/>
          <p:cNvSpPr txBox="1">
            <a:spLocks noGrp="1"/>
          </p:cNvSpPr>
          <p:nvPr>
            <p:ph type="body" idx="1"/>
          </p:nvPr>
        </p:nvSpPr>
        <p:spPr>
          <a:xfrm>
            <a:off x="457201" y="2286000"/>
            <a:ext cx="5435600" cy="4005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6"/>
          <p:cNvSpPr>
            <a:spLocks noGrp="1"/>
          </p:cNvSpPr>
          <p:nvPr>
            <p:ph type="pic" idx="2"/>
          </p:nvPr>
        </p:nvSpPr>
        <p:spPr>
          <a:xfrm>
            <a:off x="6207125" y="2286000"/>
            <a:ext cx="5435600" cy="40386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6"/>
          <p:cNvSpPr txBox="1">
            <a:spLocks noGrp="1"/>
          </p:cNvSpPr>
          <p:nvPr>
            <p:ph type="dt" idx="10"/>
          </p:nvPr>
        </p:nvSpPr>
        <p:spPr>
          <a:xfrm>
            <a:off x="8382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ftr" idx="11"/>
          </p:nvPr>
        </p:nvSpPr>
        <p:spPr>
          <a:xfrm>
            <a:off x="4038600" y="640080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aphique">
  <p:cSld name="Graphique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"/>
          <p:cNvSpPr txBox="1">
            <a:spLocks noGrp="1"/>
          </p:cNvSpPr>
          <p:nvPr>
            <p:ph type="title"/>
          </p:nvPr>
        </p:nvSpPr>
        <p:spPr>
          <a:xfrm>
            <a:off x="822352" y="566127"/>
            <a:ext cx="10531448" cy="1386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4" name="Google Shape;74;p7"/>
          <p:cNvGrpSpPr/>
          <p:nvPr/>
        </p:nvGrpSpPr>
        <p:grpSpPr>
          <a:xfrm>
            <a:off x="9969500" y="14509"/>
            <a:ext cx="2293776" cy="1722630"/>
            <a:chOff x="9969500" y="14509"/>
            <a:chExt cx="2293776" cy="1722630"/>
          </a:xfrm>
        </p:grpSpPr>
        <p:sp>
          <p:nvSpPr>
            <p:cNvPr id="75" name="Google Shape;75;p7"/>
            <p:cNvSpPr/>
            <p:nvPr/>
          </p:nvSpPr>
          <p:spPr>
            <a:xfrm rot="2700000">
              <a:off x="11146356" y="206142"/>
              <a:ext cx="925287" cy="925287"/>
            </a:xfrm>
            <a:custGeom>
              <a:avLst/>
              <a:gdLst/>
              <a:ahLst/>
              <a:cxnLst/>
              <a:rect l="l" t="t" r="r" b="b"/>
              <a:pathLst>
                <a:path w="6859500" h="6859500" extrusionOk="0">
                  <a:moveTo>
                    <a:pt x="4053340" y="6235893"/>
                  </a:moveTo>
                  <a:lnTo>
                    <a:pt x="4053340" y="4053340"/>
                  </a:lnTo>
                  <a:lnTo>
                    <a:pt x="6235893" y="4053340"/>
                  </a:lnTo>
                  <a:cubicBezTo>
                    <a:pt x="6580293" y="4053340"/>
                    <a:pt x="6859501" y="3774132"/>
                    <a:pt x="6859501" y="3429731"/>
                  </a:cubicBezTo>
                  <a:cubicBezTo>
                    <a:pt x="6859501" y="3085330"/>
                    <a:pt x="6580332" y="2806123"/>
                    <a:pt x="6235893" y="2806123"/>
                  </a:cubicBezTo>
                  <a:lnTo>
                    <a:pt x="4053340" y="2806123"/>
                  </a:lnTo>
                  <a:lnTo>
                    <a:pt x="4053340" y="623608"/>
                  </a:lnTo>
                  <a:cubicBezTo>
                    <a:pt x="4053340" y="279208"/>
                    <a:pt x="3774171" y="0"/>
                    <a:pt x="3429731" y="0"/>
                  </a:cubicBezTo>
                  <a:cubicBezTo>
                    <a:pt x="3085330" y="0"/>
                    <a:pt x="2806123" y="279208"/>
                    <a:pt x="2806123" y="623608"/>
                  </a:cubicBezTo>
                  <a:lnTo>
                    <a:pt x="2806123" y="2806161"/>
                  </a:lnTo>
                  <a:lnTo>
                    <a:pt x="623608" y="2806161"/>
                  </a:lnTo>
                  <a:cubicBezTo>
                    <a:pt x="279208" y="2806161"/>
                    <a:pt x="0" y="3085369"/>
                    <a:pt x="0" y="3429731"/>
                  </a:cubicBezTo>
                  <a:cubicBezTo>
                    <a:pt x="0" y="3774132"/>
                    <a:pt x="279208" y="4053340"/>
                    <a:pt x="623608" y="4053340"/>
                  </a:cubicBezTo>
                  <a:lnTo>
                    <a:pt x="2806161" y="4053340"/>
                  </a:lnTo>
                  <a:lnTo>
                    <a:pt x="2806161" y="6235893"/>
                  </a:lnTo>
                  <a:cubicBezTo>
                    <a:pt x="2806161" y="6580293"/>
                    <a:pt x="3085369" y="6859501"/>
                    <a:pt x="3429770" y="6859501"/>
                  </a:cubicBezTo>
                  <a:cubicBezTo>
                    <a:pt x="3774171" y="6859501"/>
                    <a:pt x="4053340" y="6580293"/>
                    <a:pt x="4053340" y="623589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 rot="10800000">
              <a:off x="10972800" y="1475479"/>
              <a:ext cx="261660" cy="26166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 rot="10800000">
              <a:off x="9969500" y="380388"/>
              <a:ext cx="642322" cy="64232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78" name="Google Shape;78;p7"/>
          <p:cNvSpPr txBox="1">
            <a:spLocks noGrp="1"/>
          </p:cNvSpPr>
          <p:nvPr>
            <p:ph type="dt" idx="10"/>
          </p:nvPr>
        </p:nvSpPr>
        <p:spPr>
          <a:xfrm>
            <a:off x="8382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7"/>
          <p:cNvSpPr txBox="1">
            <a:spLocks noGrp="1"/>
          </p:cNvSpPr>
          <p:nvPr>
            <p:ph type="ftr" idx="11"/>
          </p:nvPr>
        </p:nvSpPr>
        <p:spPr>
          <a:xfrm>
            <a:off x="4038600" y="640080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1"/>
          </p:nvPr>
        </p:nvSpPr>
        <p:spPr>
          <a:xfrm>
            <a:off x="1335088" y="1952625"/>
            <a:ext cx="9521825" cy="4049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tation">
  <p:cSld name="Citation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8"/>
          <p:cNvSpPr>
            <a:spLocks noGrp="1"/>
          </p:cNvSpPr>
          <p:nvPr>
            <p:ph type="pic" idx="2"/>
          </p:nvPr>
        </p:nvSpPr>
        <p:spPr>
          <a:xfrm>
            <a:off x="542925" y="0"/>
            <a:ext cx="11106150" cy="6303588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Google Shape;84;p8"/>
          <p:cNvSpPr txBox="1">
            <a:spLocks noGrp="1"/>
          </p:cNvSpPr>
          <p:nvPr>
            <p:ph type="title"/>
          </p:nvPr>
        </p:nvSpPr>
        <p:spPr>
          <a:xfrm>
            <a:off x="1209675" y="1188084"/>
            <a:ext cx="4886325" cy="3353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Open Sans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8"/>
          <p:cNvSpPr txBox="1">
            <a:spLocks noGrp="1"/>
          </p:cNvSpPr>
          <p:nvPr>
            <p:ph type="body" idx="1"/>
          </p:nvPr>
        </p:nvSpPr>
        <p:spPr>
          <a:xfrm>
            <a:off x="1209675" y="4744720"/>
            <a:ext cx="4886325" cy="802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8"/>
          <p:cNvSpPr txBox="1">
            <a:spLocks noGrp="1"/>
          </p:cNvSpPr>
          <p:nvPr>
            <p:ph type="dt" idx="10"/>
          </p:nvPr>
        </p:nvSpPr>
        <p:spPr>
          <a:xfrm>
            <a:off x="8382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8"/>
          <p:cNvSpPr txBox="1">
            <a:spLocks noGrp="1"/>
          </p:cNvSpPr>
          <p:nvPr>
            <p:ph type="ftr" idx="11"/>
          </p:nvPr>
        </p:nvSpPr>
        <p:spPr>
          <a:xfrm>
            <a:off x="4038600" y="640080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8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grpSp>
        <p:nvGrpSpPr>
          <p:cNvPr id="89" name="Google Shape;89;p8"/>
          <p:cNvGrpSpPr/>
          <p:nvPr/>
        </p:nvGrpSpPr>
        <p:grpSpPr>
          <a:xfrm>
            <a:off x="-66898" y="457200"/>
            <a:ext cx="11882971" cy="5439785"/>
            <a:chOff x="-66898" y="457200"/>
            <a:chExt cx="11882971" cy="5439785"/>
          </a:xfrm>
        </p:grpSpPr>
        <p:sp>
          <p:nvSpPr>
            <p:cNvPr id="90" name="Google Shape;90;p8"/>
            <p:cNvSpPr/>
            <p:nvPr/>
          </p:nvSpPr>
          <p:spPr>
            <a:xfrm rot="2700000">
              <a:off x="111772" y="635870"/>
              <a:ext cx="862695" cy="862695"/>
            </a:xfrm>
            <a:custGeom>
              <a:avLst/>
              <a:gdLst/>
              <a:ahLst/>
              <a:cxnLst/>
              <a:rect l="l" t="t" r="r" b="b"/>
              <a:pathLst>
                <a:path w="6859500" h="6859500" extrusionOk="0">
                  <a:moveTo>
                    <a:pt x="4053340" y="6235893"/>
                  </a:moveTo>
                  <a:lnTo>
                    <a:pt x="4053340" y="4053340"/>
                  </a:lnTo>
                  <a:lnTo>
                    <a:pt x="6235893" y="4053340"/>
                  </a:lnTo>
                  <a:cubicBezTo>
                    <a:pt x="6580293" y="4053340"/>
                    <a:pt x="6859501" y="3774132"/>
                    <a:pt x="6859501" y="3429731"/>
                  </a:cubicBezTo>
                  <a:cubicBezTo>
                    <a:pt x="6859501" y="3085330"/>
                    <a:pt x="6580332" y="2806123"/>
                    <a:pt x="6235893" y="2806123"/>
                  </a:cubicBezTo>
                  <a:lnTo>
                    <a:pt x="4053340" y="2806123"/>
                  </a:lnTo>
                  <a:lnTo>
                    <a:pt x="4053340" y="623608"/>
                  </a:lnTo>
                  <a:cubicBezTo>
                    <a:pt x="4053340" y="279208"/>
                    <a:pt x="3774171" y="0"/>
                    <a:pt x="3429731" y="0"/>
                  </a:cubicBezTo>
                  <a:cubicBezTo>
                    <a:pt x="3085330" y="0"/>
                    <a:pt x="2806123" y="279208"/>
                    <a:pt x="2806123" y="623608"/>
                  </a:cubicBezTo>
                  <a:lnTo>
                    <a:pt x="2806123" y="2806161"/>
                  </a:lnTo>
                  <a:lnTo>
                    <a:pt x="623608" y="2806161"/>
                  </a:lnTo>
                  <a:cubicBezTo>
                    <a:pt x="279208" y="2806161"/>
                    <a:pt x="0" y="3085369"/>
                    <a:pt x="0" y="3429731"/>
                  </a:cubicBezTo>
                  <a:cubicBezTo>
                    <a:pt x="0" y="3774132"/>
                    <a:pt x="279208" y="4053340"/>
                    <a:pt x="623608" y="4053340"/>
                  </a:cubicBezTo>
                  <a:lnTo>
                    <a:pt x="2806161" y="4053340"/>
                  </a:lnTo>
                  <a:lnTo>
                    <a:pt x="2806161" y="6235893"/>
                  </a:lnTo>
                  <a:cubicBezTo>
                    <a:pt x="2806161" y="6580293"/>
                    <a:pt x="3085369" y="6859501"/>
                    <a:pt x="3429770" y="6859501"/>
                  </a:cubicBezTo>
                  <a:cubicBezTo>
                    <a:pt x="3774171" y="6859501"/>
                    <a:pt x="4053340" y="6580293"/>
                    <a:pt x="4053340" y="623589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1" name="Google Shape;91;p8"/>
            <p:cNvSpPr/>
            <p:nvPr/>
          </p:nvSpPr>
          <p:spPr>
            <a:xfrm rot="10800000">
              <a:off x="11481688" y="5562600"/>
              <a:ext cx="334385" cy="33438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Équipe">
  <p:cSld name="Équipe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"/>
          <p:cNvSpPr txBox="1">
            <a:spLocks noGrp="1"/>
          </p:cNvSpPr>
          <p:nvPr>
            <p:ph type="title"/>
          </p:nvPr>
        </p:nvSpPr>
        <p:spPr>
          <a:xfrm>
            <a:off x="457200" y="544786"/>
            <a:ext cx="11238346" cy="836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94" name="Google Shape;94;p9"/>
          <p:cNvGrpSpPr/>
          <p:nvPr/>
        </p:nvGrpSpPr>
        <p:grpSpPr>
          <a:xfrm>
            <a:off x="10134054" y="381222"/>
            <a:ext cx="1986943" cy="1708505"/>
            <a:chOff x="10134054" y="381222"/>
            <a:chExt cx="1986943" cy="1708505"/>
          </a:xfrm>
        </p:grpSpPr>
        <p:sp>
          <p:nvSpPr>
            <p:cNvPr id="95" name="Google Shape;95;p9"/>
            <p:cNvSpPr/>
            <p:nvPr/>
          </p:nvSpPr>
          <p:spPr>
            <a:xfrm rot="2700000">
              <a:off x="10895075" y="863805"/>
              <a:ext cx="1015587" cy="1015587"/>
            </a:xfrm>
            <a:custGeom>
              <a:avLst/>
              <a:gdLst/>
              <a:ahLst/>
              <a:cxnLst/>
              <a:rect l="l" t="t" r="r" b="b"/>
              <a:pathLst>
                <a:path w="6859500" h="6859500" extrusionOk="0">
                  <a:moveTo>
                    <a:pt x="4053340" y="6235893"/>
                  </a:moveTo>
                  <a:lnTo>
                    <a:pt x="4053340" y="4053340"/>
                  </a:lnTo>
                  <a:lnTo>
                    <a:pt x="6235893" y="4053340"/>
                  </a:lnTo>
                  <a:cubicBezTo>
                    <a:pt x="6580293" y="4053340"/>
                    <a:pt x="6859501" y="3774132"/>
                    <a:pt x="6859501" y="3429731"/>
                  </a:cubicBezTo>
                  <a:cubicBezTo>
                    <a:pt x="6859501" y="3085330"/>
                    <a:pt x="6580332" y="2806123"/>
                    <a:pt x="6235893" y="2806123"/>
                  </a:cubicBezTo>
                  <a:lnTo>
                    <a:pt x="4053340" y="2806123"/>
                  </a:lnTo>
                  <a:lnTo>
                    <a:pt x="4053340" y="623608"/>
                  </a:lnTo>
                  <a:cubicBezTo>
                    <a:pt x="4053340" y="279208"/>
                    <a:pt x="3774171" y="0"/>
                    <a:pt x="3429731" y="0"/>
                  </a:cubicBezTo>
                  <a:cubicBezTo>
                    <a:pt x="3085330" y="0"/>
                    <a:pt x="2806123" y="279208"/>
                    <a:pt x="2806123" y="623608"/>
                  </a:cubicBezTo>
                  <a:lnTo>
                    <a:pt x="2806123" y="2806161"/>
                  </a:lnTo>
                  <a:lnTo>
                    <a:pt x="623608" y="2806161"/>
                  </a:lnTo>
                  <a:cubicBezTo>
                    <a:pt x="279208" y="2806161"/>
                    <a:pt x="0" y="3085369"/>
                    <a:pt x="0" y="3429731"/>
                  </a:cubicBezTo>
                  <a:cubicBezTo>
                    <a:pt x="0" y="3774132"/>
                    <a:pt x="279208" y="4053340"/>
                    <a:pt x="623608" y="4053340"/>
                  </a:cubicBezTo>
                  <a:lnTo>
                    <a:pt x="2806161" y="4053340"/>
                  </a:lnTo>
                  <a:lnTo>
                    <a:pt x="2806161" y="6235893"/>
                  </a:lnTo>
                  <a:cubicBezTo>
                    <a:pt x="2806161" y="6580293"/>
                    <a:pt x="3085369" y="6859501"/>
                    <a:pt x="3429770" y="6859501"/>
                  </a:cubicBezTo>
                  <a:cubicBezTo>
                    <a:pt x="3774171" y="6859501"/>
                    <a:pt x="4053340" y="6580293"/>
                    <a:pt x="4053340" y="623589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6" name="Google Shape;96;p9"/>
            <p:cNvSpPr/>
            <p:nvPr/>
          </p:nvSpPr>
          <p:spPr>
            <a:xfrm rot="10800000">
              <a:off x="10318364" y="1752600"/>
              <a:ext cx="175876" cy="17587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7" name="Google Shape;97;p9"/>
            <p:cNvSpPr/>
            <p:nvPr/>
          </p:nvSpPr>
          <p:spPr>
            <a:xfrm rot="10800000">
              <a:off x="10134054" y="381222"/>
              <a:ext cx="544496" cy="54449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98" name="Google Shape;98;p9"/>
          <p:cNvSpPr txBox="1">
            <a:spLocks noGrp="1"/>
          </p:cNvSpPr>
          <p:nvPr>
            <p:ph type="dt" idx="10"/>
          </p:nvPr>
        </p:nvSpPr>
        <p:spPr>
          <a:xfrm>
            <a:off x="8382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"/>
          <p:cNvSpPr txBox="1">
            <a:spLocks noGrp="1"/>
          </p:cNvSpPr>
          <p:nvPr>
            <p:ph type="ftr" idx="11"/>
          </p:nvPr>
        </p:nvSpPr>
        <p:spPr>
          <a:xfrm>
            <a:off x="4038600" y="640080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9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body" idx="1"/>
          </p:nvPr>
        </p:nvSpPr>
        <p:spPr>
          <a:xfrm>
            <a:off x="390525" y="1962150"/>
            <a:ext cx="1140777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ronologie">
  <p:cSld name="Chronologie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0"/>
          <p:cNvSpPr txBox="1">
            <a:spLocks noGrp="1"/>
          </p:cNvSpPr>
          <p:nvPr>
            <p:ph type="title"/>
          </p:nvPr>
        </p:nvSpPr>
        <p:spPr>
          <a:xfrm>
            <a:off x="457200" y="544786"/>
            <a:ext cx="11238346" cy="836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04" name="Google Shape;104;p10"/>
          <p:cNvGrpSpPr/>
          <p:nvPr/>
        </p:nvGrpSpPr>
        <p:grpSpPr>
          <a:xfrm>
            <a:off x="10134054" y="381222"/>
            <a:ext cx="1986943" cy="1708505"/>
            <a:chOff x="10134054" y="381222"/>
            <a:chExt cx="1986943" cy="1708505"/>
          </a:xfrm>
        </p:grpSpPr>
        <p:sp>
          <p:nvSpPr>
            <p:cNvPr id="105" name="Google Shape;105;p10"/>
            <p:cNvSpPr/>
            <p:nvPr/>
          </p:nvSpPr>
          <p:spPr>
            <a:xfrm rot="2700000">
              <a:off x="10895075" y="863805"/>
              <a:ext cx="1015587" cy="1015587"/>
            </a:xfrm>
            <a:custGeom>
              <a:avLst/>
              <a:gdLst/>
              <a:ahLst/>
              <a:cxnLst/>
              <a:rect l="l" t="t" r="r" b="b"/>
              <a:pathLst>
                <a:path w="6859500" h="6859500" extrusionOk="0">
                  <a:moveTo>
                    <a:pt x="4053340" y="6235893"/>
                  </a:moveTo>
                  <a:lnTo>
                    <a:pt x="4053340" y="4053340"/>
                  </a:lnTo>
                  <a:lnTo>
                    <a:pt x="6235893" y="4053340"/>
                  </a:lnTo>
                  <a:cubicBezTo>
                    <a:pt x="6580293" y="4053340"/>
                    <a:pt x="6859501" y="3774132"/>
                    <a:pt x="6859501" y="3429731"/>
                  </a:cubicBezTo>
                  <a:cubicBezTo>
                    <a:pt x="6859501" y="3085330"/>
                    <a:pt x="6580332" y="2806123"/>
                    <a:pt x="6235893" y="2806123"/>
                  </a:cubicBezTo>
                  <a:lnTo>
                    <a:pt x="4053340" y="2806123"/>
                  </a:lnTo>
                  <a:lnTo>
                    <a:pt x="4053340" y="623608"/>
                  </a:lnTo>
                  <a:cubicBezTo>
                    <a:pt x="4053340" y="279208"/>
                    <a:pt x="3774171" y="0"/>
                    <a:pt x="3429731" y="0"/>
                  </a:cubicBezTo>
                  <a:cubicBezTo>
                    <a:pt x="3085330" y="0"/>
                    <a:pt x="2806123" y="279208"/>
                    <a:pt x="2806123" y="623608"/>
                  </a:cubicBezTo>
                  <a:lnTo>
                    <a:pt x="2806123" y="2806161"/>
                  </a:lnTo>
                  <a:lnTo>
                    <a:pt x="623608" y="2806161"/>
                  </a:lnTo>
                  <a:cubicBezTo>
                    <a:pt x="279208" y="2806161"/>
                    <a:pt x="0" y="3085369"/>
                    <a:pt x="0" y="3429731"/>
                  </a:cubicBezTo>
                  <a:cubicBezTo>
                    <a:pt x="0" y="3774132"/>
                    <a:pt x="279208" y="4053340"/>
                    <a:pt x="623608" y="4053340"/>
                  </a:cubicBezTo>
                  <a:lnTo>
                    <a:pt x="2806161" y="4053340"/>
                  </a:lnTo>
                  <a:lnTo>
                    <a:pt x="2806161" y="6235893"/>
                  </a:lnTo>
                  <a:cubicBezTo>
                    <a:pt x="2806161" y="6580293"/>
                    <a:pt x="3085369" y="6859501"/>
                    <a:pt x="3429770" y="6859501"/>
                  </a:cubicBezTo>
                  <a:cubicBezTo>
                    <a:pt x="3774171" y="6859501"/>
                    <a:pt x="4053340" y="6580293"/>
                    <a:pt x="4053340" y="623589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6" name="Google Shape;106;p10"/>
            <p:cNvSpPr/>
            <p:nvPr/>
          </p:nvSpPr>
          <p:spPr>
            <a:xfrm rot="10800000">
              <a:off x="10318364" y="1752600"/>
              <a:ext cx="175876" cy="17587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7" name="Google Shape;107;p10"/>
            <p:cNvSpPr/>
            <p:nvPr/>
          </p:nvSpPr>
          <p:spPr>
            <a:xfrm rot="10800000">
              <a:off x="10134054" y="381222"/>
              <a:ext cx="544496" cy="54449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101600" dist="38100" dir="16200000" rotWithShape="0">
                <a:srgbClr val="000000">
                  <a:alpha val="470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108" name="Google Shape;108;p10"/>
          <p:cNvSpPr txBox="1">
            <a:spLocks noGrp="1"/>
          </p:cNvSpPr>
          <p:nvPr>
            <p:ph type="dt" idx="10"/>
          </p:nvPr>
        </p:nvSpPr>
        <p:spPr>
          <a:xfrm>
            <a:off x="8382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0"/>
          <p:cNvSpPr txBox="1">
            <a:spLocks noGrp="1"/>
          </p:cNvSpPr>
          <p:nvPr>
            <p:ph type="ftr" idx="11"/>
          </p:nvPr>
        </p:nvSpPr>
        <p:spPr>
          <a:xfrm>
            <a:off x="4038600" y="640080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0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11" name="Google Shape;111;p10"/>
          <p:cNvSpPr txBox="1">
            <a:spLocks noGrp="1"/>
          </p:cNvSpPr>
          <p:nvPr>
            <p:ph type="body" idx="1"/>
          </p:nvPr>
        </p:nvSpPr>
        <p:spPr>
          <a:xfrm>
            <a:off x="533401" y="2105024"/>
            <a:ext cx="11125200" cy="401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Quattrocento Sans"/>
              <a:buChar char="+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ourier New"/>
              <a:buChar char="o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+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ourier New"/>
              <a:buChar char="o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attrocento Sans"/>
              <a:buChar char="+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40080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rvice-public.fr/particuliers/vosdroits/F317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rvice-public.fr/particuliers/vosdroits/F113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3"/>
          <p:cNvSpPr txBox="1">
            <a:spLocks noGrp="1"/>
          </p:cNvSpPr>
          <p:nvPr>
            <p:ph type="ctrTitle"/>
          </p:nvPr>
        </p:nvSpPr>
        <p:spPr>
          <a:xfrm>
            <a:off x="214604" y="3603429"/>
            <a:ext cx="11977396" cy="2919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pen Sans"/>
              <a:buNone/>
            </a:pPr>
            <a:br>
              <a:rPr lang="fr-FR" sz="5400"/>
            </a:br>
            <a:r>
              <a:rPr lang="fr-FR" sz="4000" i="0" u="none" strike="noStrike" cap="none">
                <a:solidFill>
                  <a:srgbClr val="008BCA"/>
                </a:solidFill>
                <a:latin typeface="Open Sans"/>
                <a:ea typeface="Open Sans"/>
                <a:cs typeface="Open Sans"/>
                <a:sym typeface="Open Sans"/>
              </a:rPr>
              <a:t>Séminaire des clubs 4 et 5 octobre 2025</a:t>
            </a:r>
            <a:br>
              <a:rPr lang="fr-FR" sz="4000" i="0" u="none" strike="noStrike" cap="none">
                <a:solidFill>
                  <a:srgbClr val="008BCA"/>
                </a:solidFill>
                <a:latin typeface="Open Sans"/>
                <a:ea typeface="Open Sans"/>
                <a:cs typeface="Open Sans"/>
                <a:sym typeface="Open Sans"/>
              </a:rPr>
            </a:br>
            <a:br>
              <a:rPr lang="fr-FR" sz="4000" i="0" u="none" strike="noStrike" cap="none">
                <a:solidFill>
                  <a:srgbClr val="008BCA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4000" i="0" u="none" strike="noStrike" cap="none">
                <a:solidFill>
                  <a:srgbClr val="008BCA"/>
                </a:solidFill>
                <a:latin typeface="Open Sans"/>
                <a:ea typeface="Open Sans"/>
                <a:cs typeface="Open Sans"/>
                <a:sym typeface="Open Sans"/>
              </a:rPr>
              <a:t>Ligue des Hauts de France des Echecs</a:t>
            </a:r>
            <a:br>
              <a:rPr lang="fr-FR" sz="4400" i="0" u="none" strike="noStrike" cap="none">
                <a:solidFill>
                  <a:srgbClr val="008BCA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i="0" u="none" strike="noStrike" cap="none">
                <a:solidFill>
                  <a:srgbClr val="008BCA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br>
              <a:rPr lang="fr-FR" i="0" u="none" strike="noStrike" cap="none">
                <a:solidFill>
                  <a:srgbClr val="008BCA"/>
                </a:solidFill>
                <a:latin typeface="Open Sans"/>
                <a:ea typeface="Open Sans"/>
                <a:cs typeface="Open Sans"/>
                <a:sym typeface="Open Sans"/>
              </a:rPr>
            </a:br>
            <a:endParaRPr sz="5400"/>
          </a:p>
        </p:txBody>
      </p:sp>
      <p:sp>
        <p:nvSpPr>
          <p:cNvPr id="148" name="Google Shape;148;p13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1</a:t>
            </a:r>
            <a:endParaRPr/>
          </a:p>
        </p:txBody>
      </p:sp>
      <p:sp>
        <p:nvSpPr>
          <p:cNvPr id="149" name="Google Shape;149;p13"/>
          <p:cNvSpPr txBox="1"/>
          <p:nvPr/>
        </p:nvSpPr>
        <p:spPr>
          <a:xfrm>
            <a:off x="3304891" y="883895"/>
            <a:ext cx="5999773" cy="1487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750" rIns="0" bIns="0" anchor="t" anchorCtr="0">
            <a:spAutoFit/>
          </a:bodyPr>
          <a:lstStyle/>
          <a:p>
            <a:pPr marL="8145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800" b="0" i="0" u="none" strike="noStrike" cap="none">
                <a:solidFill>
                  <a:srgbClr val="4ABEA6"/>
                </a:solidFill>
                <a:latin typeface="Lucida Sans"/>
                <a:ea typeface="Lucida Sans"/>
                <a:cs typeface="Lucida Sans"/>
                <a:sym typeface="Lucida Sans"/>
              </a:rPr>
              <a:t>L’Abandon de créances</a:t>
            </a:r>
            <a:endParaRPr sz="4800" b="0" i="0" u="none" strike="noStrike" cap="non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150" name="Google Shape;150;p13"/>
          <p:cNvPicPr preferRelativeResize="0"/>
          <p:nvPr/>
        </p:nvPicPr>
        <p:blipFill rotWithShape="1">
          <a:blip r:embed="rId3">
            <a:alphaModFix/>
          </a:blip>
          <a:srcRect l="9395" t="24371" r="8389" b="22559"/>
          <a:stretch/>
        </p:blipFill>
        <p:spPr>
          <a:xfrm>
            <a:off x="9054790" y="335263"/>
            <a:ext cx="2810108" cy="1487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34201"/>
            <a:ext cx="3010829" cy="1143174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3"/>
          <p:cNvSpPr txBox="1">
            <a:spLocks noGrp="1"/>
          </p:cNvSpPr>
          <p:nvPr>
            <p:ph type="ftr" idx="11"/>
          </p:nvPr>
        </p:nvSpPr>
        <p:spPr>
          <a:xfrm>
            <a:off x="959005" y="6400800"/>
            <a:ext cx="71943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SÉMINAIRE DES DIRIGEANTS HDF 2025 - L'ABANDON DE CRÉANCES - JM LEBRET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4"/>
          <p:cNvSpPr txBox="1">
            <a:spLocks noGrp="1"/>
          </p:cNvSpPr>
          <p:nvPr>
            <p:ph type="title"/>
          </p:nvPr>
        </p:nvSpPr>
        <p:spPr>
          <a:xfrm>
            <a:off x="822352" y="566127"/>
            <a:ext cx="10531448" cy="1386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pen Sans"/>
              <a:buNone/>
            </a:pPr>
            <a:r>
              <a:rPr lang="fr-FR"/>
              <a:t>Dans quelles situations le bénévole peut-il bénéficier d’une réduction d’impôts</a:t>
            </a:r>
            <a:endParaRPr/>
          </a:p>
        </p:txBody>
      </p:sp>
      <p:sp>
        <p:nvSpPr>
          <p:cNvPr id="158" name="Google Shape;158;p14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2</a:t>
            </a:fld>
            <a:endParaRPr/>
          </a:p>
        </p:txBody>
      </p:sp>
      <p:sp>
        <p:nvSpPr>
          <p:cNvPr id="159" name="Google Shape;159;p14"/>
          <p:cNvSpPr txBox="1">
            <a:spLocks noGrp="1"/>
          </p:cNvSpPr>
          <p:nvPr>
            <p:ph type="body" idx="1"/>
          </p:nvPr>
        </p:nvSpPr>
        <p:spPr>
          <a:xfrm>
            <a:off x="442332" y="2510187"/>
            <a:ext cx="11307335" cy="3578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fr-FR" sz="2000"/>
              <a:t>Si vous réglez vous-même des frais pour le compte de l'association pour laquelle vous œuvrez (achat de matériel, péages, essence,...), vous pouvez bénéficier d'une réduction d'impôt sur le revenu.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fr-FR" sz="2000"/>
              <a:t>Pour ce faire, les 2 conditions suivantes doivent être réunies 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fr-FR" sz="2000"/>
              <a:t>1) Vous devez agir </a:t>
            </a:r>
            <a:r>
              <a:rPr lang="fr-FR" sz="2000" b="1"/>
              <a:t>gratuitement</a:t>
            </a:r>
            <a:r>
              <a:rPr lang="fr-FR" sz="2000"/>
              <a:t> et intervenir pour le compte de l'association. Ainsi vous devez participer, </a:t>
            </a:r>
            <a:r>
              <a:rPr lang="fr-FR" sz="2000" b="1"/>
              <a:t>sans contrepartie</a:t>
            </a:r>
            <a:r>
              <a:rPr lang="fr-FR" sz="2000"/>
              <a:t>, ni aucune rémunération, en espèces ou en </a:t>
            </a:r>
            <a:r>
              <a:rPr lang="fr-FR" sz="2000" u="sng">
                <a:solidFill>
                  <a:schemeClr val="hlink"/>
                </a:solidFill>
                <a:hlinkClick r:id="rId3"/>
              </a:rPr>
              <a:t>nature</a:t>
            </a:r>
            <a:r>
              <a:rPr lang="fr-FR" sz="2000"/>
              <a:t>, à l'animation ou au fonctionnement de l'association.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fr-FR" sz="2000"/>
              <a:t>2) L'association pour laquelle vous œuvrez doit être </a:t>
            </a:r>
            <a:r>
              <a:rPr lang="fr-FR" sz="2000" b="1"/>
              <a:t>d'intérêt général à but non lucratif.</a:t>
            </a:r>
            <a:r>
              <a:rPr lang="fr-FR" sz="2000"/>
              <a:t> (c’est le cas de nos clubs)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fr-FR" sz="2000"/>
              <a:t>Remarque : Le dispositif présente un intérêt uniquement si vous êtes imposable à l'impôt sur le revenu.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2000"/>
          </a:p>
        </p:txBody>
      </p:sp>
      <p:sp>
        <p:nvSpPr>
          <p:cNvPr id="160" name="Google Shape;160;p14"/>
          <p:cNvSpPr txBox="1">
            <a:spLocks noGrp="1"/>
          </p:cNvSpPr>
          <p:nvPr>
            <p:ph type="ftr" idx="11"/>
          </p:nvPr>
        </p:nvSpPr>
        <p:spPr>
          <a:xfrm>
            <a:off x="442332" y="6400800"/>
            <a:ext cx="77110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SÉMINAIRE DES DIRIGEANTS HDF 2025 - L'ABANDON DE CRÉANCES - JM LEBRET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"/>
          <p:cNvSpPr txBox="1">
            <a:spLocks noGrp="1"/>
          </p:cNvSpPr>
          <p:nvPr>
            <p:ph type="title"/>
          </p:nvPr>
        </p:nvSpPr>
        <p:spPr>
          <a:xfrm>
            <a:off x="830276" y="320801"/>
            <a:ext cx="10531448" cy="727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</a:pPr>
            <a:r>
              <a:rPr lang="fr-FR"/>
              <a:t>Utilisation d’un véhicule personnel</a:t>
            </a:r>
            <a:endParaRPr/>
          </a:p>
        </p:txBody>
      </p:sp>
      <p:sp>
        <p:nvSpPr>
          <p:cNvPr id="166" name="Google Shape;166;p15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3</a:t>
            </a:fld>
            <a:endParaRPr/>
          </a:p>
        </p:txBody>
      </p:sp>
      <p:sp>
        <p:nvSpPr>
          <p:cNvPr id="167" name="Google Shape;167;p15"/>
          <p:cNvSpPr txBox="1">
            <a:spLocks noGrp="1"/>
          </p:cNvSpPr>
          <p:nvPr>
            <p:ph type="body" idx="1"/>
          </p:nvPr>
        </p:nvSpPr>
        <p:spPr>
          <a:xfrm>
            <a:off x="553845" y="1366540"/>
            <a:ext cx="11307335" cy="3578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fr-FR" sz="2000"/>
              <a:t>Le barème des frais de déplacements est le même que celui de la déclaration d’impôts des salariés pour ceux qui font le choix du régime des frais réels,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fr-FR" sz="2000"/>
              <a:t>Ce barème est fonction de la puissance fiscale du véhicule et de la distance :</a:t>
            </a:r>
            <a:endParaRPr/>
          </a:p>
        </p:txBody>
      </p:sp>
      <p:pic>
        <p:nvPicPr>
          <p:cNvPr id="168" name="Google Shape;168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52126" y="2419750"/>
            <a:ext cx="7687748" cy="4117449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5"/>
          <p:cNvSpPr txBox="1">
            <a:spLocks noGrp="1"/>
          </p:cNvSpPr>
          <p:nvPr>
            <p:ph type="ftr" idx="11"/>
          </p:nvPr>
        </p:nvSpPr>
        <p:spPr>
          <a:xfrm>
            <a:off x="553845" y="6424661"/>
            <a:ext cx="5901274" cy="13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SÉMINAIRE DES DIRIGEANTS HDF 2025 - L'ABANDON DE CRÉANCES - JM LEBRET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"/>
          <p:cNvSpPr txBox="1">
            <a:spLocks noGrp="1"/>
          </p:cNvSpPr>
          <p:nvPr>
            <p:ph type="title"/>
          </p:nvPr>
        </p:nvSpPr>
        <p:spPr>
          <a:xfrm>
            <a:off x="830276" y="320801"/>
            <a:ext cx="10531448" cy="727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</a:pPr>
            <a:r>
              <a:rPr lang="fr-FR"/>
              <a:t>Exemple de déclaration de frais</a:t>
            </a:r>
            <a:endParaRPr/>
          </a:p>
        </p:txBody>
      </p:sp>
      <p:sp>
        <p:nvSpPr>
          <p:cNvPr id="175" name="Google Shape;175;p16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4</a:t>
            </a:fld>
            <a:endParaRPr/>
          </a:p>
        </p:txBody>
      </p:sp>
      <p:pic>
        <p:nvPicPr>
          <p:cNvPr id="176" name="Google Shape;1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26634" y="1033852"/>
            <a:ext cx="8138732" cy="5366948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6"/>
          <p:cNvSpPr txBox="1">
            <a:spLocks noGrp="1"/>
          </p:cNvSpPr>
          <p:nvPr>
            <p:ph type="ftr" idx="11"/>
          </p:nvPr>
        </p:nvSpPr>
        <p:spPr>
          <a:xfrm>
            <a:off x="604026" y="6400799"/>
            <a:ext cx="654576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SÉMINAIRE DES DIRIGEANTS HDF 2025 - L'ABANDON DE CRÉANCES - JM LEBRET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7"/>
          <p:cNvSpPr txBox="1">
            <a:spLocks noGrp="1"/>
          </p:cNvSpPr>
          <p:nvPr>
            <p:ph type="title"/>
          </p:nvPr>
        </p:nvSpPr>
        <p:spPr>
          <a:xfrm>
            <a:off x="830276" y="320801"/>
            <a:ext cx="10531448" cy="727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pen Sans"/>
              <a:buNone/>
            </a:pPr>
            <a:r>
              <a:rPr lang="fr-FR"/>
              <a:t>Autres frais que les frais de déplacements</a:t>
            </a:r>
            <a:endParaRPr/>
          </a:p>
        </p:txBody>
      </p:sp>
      <p:sp>
        <p:nvSpPr>
          <p:cNvPr id="183" name="Google Shape;183;p17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5</a:t>
            </a:fld>
            <a:endParaRPr/>
          </a:p>
        </p:txBody>
      </p:sp>
      <p:sp>
        <p:nvSpPr>
          <p:cNvPr id="184" name="Google Shape;184;p17"/>
          <p:cNvSpPr txBox="1">
            <a:spLocks noGrp="1"/>
          </p:cNvSpPr>
          <p:nvPr>
            <p:ph type="body" idx="1"/>
          </p:nvPr>
        </p:nvSpPr>
        <p:spPr>
          <a:xfrm>
            <a:off x="468351" y="1048215"/>
            <a:ext cx="11392829" cy="45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fr-FR" sz="1900"/>
              <a:t>L’abandon de créances peut être fait pour d’autres types de frais pour lesquels l’adhérent ne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r>
              <a:rPr lang="fr-FR" sz="1900"/>
              <a:t> demande pas le remboursement effectif :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Font typeface="Open Sans"/>
              <a:buChar char="-"/>
            </a:pPr>
            <a:r>
              <a:rPr lang="fr-FR" sz="1900"/>
              <a:t>Petit matériel (piles)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Font typeface="Open Sans"/>
              <a:buChar char="-"/>
            </a:pPr>
            <a:r>
              <a:rPr lang="fr-FR" sz="1900"/>
              <a:t>Frais de buvette de l’équipe lors des déplacements (mais pas seulement les siens !)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Font typeface="Open Sans"/>
              <a:buChar char="-"/>
            </a:pPr>
            <a:r>
              <a:rPr lang="fr-FR" sz="1900"/>
              <a:t>Etc …</a:t>
            </a:r>
            <a:endParaRPr/>
          </a:p>
          <a:p>
            <a:pPr marL="342900" lvl="0" indent="-2222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Font typeface="Open Sans"/>
              <a:buNone/>
            </a:pPr>
            <a:endParaRPr sz="19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r>
              <a:rPr lang="fr-FR" sz="1900"/>
              <a:t>Mais aussi pour les arbitres du club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r>
              <a:rPr lang="fr-FR" sz="1900"/>
              <a:t>qui peuvent faire don au club de leur indemnité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r>
              <a:rPr lang="fr-FR" sz="1900"/>
              <a:t>d’arbitrage lors d’un match  à domicile ou d’un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r>
              <a:rPr lang="fr-FR" sz="1900"/>
              <a:t>tournoi.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endParaRPr sz="19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endParaRPr sz="19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"/>
              <a:buNone/>
            </a:pPr>
            <a:endParaRPr sz="4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r>
              <a:rPr lang="fr-FR" sz="1900"/>
              <a:t>C’est même prévu dans la fiche d’indemnisation 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endParaRPr sz="1900"/>
          </a:p>
          <a:p>
            <a:pPr marL="342900" lvl="0" indent="-2222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Font typeface="Open Sans"/>
              <a:buNone/>
            </a:pPr>
            <a:endParaRPr sz="1900"/>
          </a:p>
        </p:txBody>
      </p:sp>
      <p:pic>
        <p:nvPicPr>
          <p:cNvPr id="185" name="Google Shape;185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00078" y="2077408"/>
            <a:ext cx="5661102" cy="4505954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17"/>
          <p:cNvSpPr txBox="1">
            <a:spLocks noGrp="1"/>
          </p:cNvSpPr>
          <p:nvPr>
            <p:ph type="ftr" idx="11"/>
          </p:nvPr>
        </p:nvSpPr>
        <p:spPr>
          <a:xfrm>
            <a:off x="468351" y="6400800"/>
            <a:ext cx="768504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SÉMINAIRE DES DIRIGEANTS HDF 2025 - L'ABANDON DE CRÉANCES - JM LEBRET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8"/>
          <p:cNvSpPr txBox="1">
            <a:spLocks noGrp="1"/>
          </p:cNvSpPr>
          <p:nvPr>
            <p:ph type="title"/>
          </p:nvPr>
        </p:nvSpPr>
        <p:spPr>
          <a:xfrm>
            <a:off x="830276" y="320801"/>
            <a:ext cx="10531448" cy="115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pen Sans"/>
              <a:buNone/>
            </a:pPr>
            <a:r>
              <a:rPr lang="fr-FR"/>
              <a:t>Quel document en retour pour l’adhérent</a:t>
            </a:r>
            <a:endParaRPr/>
          </a:p>
        </p:txBody>
      </p:sp>
      <p:sp>
        <p:nvSpPr>
          <p:cNvPr id="192" name="Google Shape;192;p18"/>
          <p:cNvSpPr txBox="1">
            <a:spLocks noGrp="1"/>
          </p:cNvSpPr>
          <p:nvPr>
            <p:ph type="sldNum" idx="12"/>
          </p:nvPr>
        </p:nvSpPr>
        <p:spPr>
          <a:xfrm>
            <a:off x="8610600" y="64008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6</a:t>
            </a:fld>
            <a:endParaRPr/>
          </a:p>
        </p:txBody>
      </p:sp>
      <p:sp>
        <p:nvSpPr>
          <p:cNvPr id="193" name="Google Shape;193;p18"/>
          <p:cNvSpPr txBox="1">
            <a:spLocks noGrp="1"/>
          </p:cNvSpPr>
          <p:nvPr>
            <p:ph type="body" idx="1"/>
          </p:nvPr>
        </p:nvSpPr>
        <p:spPr>
          <a:xfrm>
            <a:off x="379141" y="1154151"/>
            <a:ext cx="11413273" cy="635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fr-FR" sz="1900"/>
              <a:t>En contrepartie de ce don, l’association doit remettre à son adhérent le formulaire Cerfa 11580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endParaRPr sz="1900"/>
          </a:p>
          <a:p>
            <a:pPr marL="342900" lvl="0" indent="-2222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00"/>
              <a:buFont typeface="Open Sans"/>
              <a:buNone/>
            </a:pPr>
            <a:endParaRPr sz="1900"/>
          </a:p>
        </p:txBody>
      </p:sp>
      <p:sp>
        <p:nvSpPr>
          <p:cNvPr id="194" name="Google Shape;194;p18"/>
          <p:cNvSpPr txBox="1"/>
          <p:nvPr/>
        </p:nvSpPr>
        <p:spPr>
          <a:xfrm>
            <a:off x="598447" y="4923472"/>
            <a:ext cx="10974659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Le montant total est à indiquer dans la déclaration d’impôts sur la ligne «  Dons versés à d'autres organismes d'intérêt général » 7UF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Elle donne droit à une réduction d’impôt de 66 % du montant des dons, dans la limite de 20 % du revenu imposable.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Tous les détails sur : </a:t>
            </a:r>
            <a:r>
              <a:rPr lang="fr-FR" sz="1800" u="sng">
                <a:solidFill>
                  <a:schemeClr val="hlink"/>
                </a:solidFill>
                <a:latin typeface="Open Sans"/>
                <a:ea typeface="Open Sans"/>
                <a:cs typeface="Open Sans"/>
                <a:sym typeface="Open Sans"/>
                <a:hlinkClick r:id="rId3"/>
              </a:rPr>
              <a:t>https://www.service-public.fr/particuliers/vosdroits/F1132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95" name="Google Shape;195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539070" y="1538024"/>
            <a:ext cx="5476750" cy="3223548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18"/>
          <p:cNvSpPr txBox="1">
            <a:spLocks noGrp="1"/>
          </p:cNvSpPr>
          <p:nvPr>
            <p:ph type="ftr" idx="11"/>
          </p:nvPr>
        </p:nvSpPr>
        <p:spPr>
          <a:xfrm>
            <a:off x="379141" y="6400800"/>
            <a:ext cx="77742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SÉMINAIRE DES DIRIGEANTS HDF 2025 - L'ABANDON DE CRÉANCES - JM LEBRET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nimalXOVTI">
  <a:themeElements>
    <a:clrScheme name="3D">
      <a:dk1>
        <a:srgbClr val="000000"/>
      </a:dk1>
      <a:lt1>
        <a:srgbClr val="FFFFFF"/>
      </a:lt1>
      <a:dk2>
        <a:srgbClr val="201449"/>
      </a:dk2>
      <a:lt2>
        <a:srgbClr val="F3F0E9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467</Words>
  <Application>Microsoft Macintosh PowerPoint</Application>
  <PresentationFormat>Grand écran</PresentationFormat>
  <Paragraphs>47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Lucida Sans</vt:lpstr>
      <vt:lpstr>Quattrocento Sans</vt:lpstr>
      <vt:lpstr>Arial</vt:lpstr>
      <vt:lpstr>Open Sans</vt:lpstr>
      <vt:lpstr>Calibri</vt:lpstr>
      <vt:lpstr>MinimalXOVTI</vt:lpstr>
      <vt:lpstr> Séminaire des clubs 4 et 5 octobre 2025  Ligue des Hauts de France des Echecs   </vt:lpstr>
      <vt:lpstr>Dans quelles situations le bénévole peut-il bénéficier d’une réduction d’impôts</vt:lpstr>
      <vt:lpstr>Utilisation d’un véhicule personnel</vt:lpstr>
      <vt:lpstr>Exemple de déclaration de frais</vt:lpstr>
      <vt:lpstr>Autres frais que les frais de déplacements</vt:lpstr>
      <vt:lpstr>Quel document en retour pour l’adhérent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Charly MICHAUT</cp:lastModifiedBy>
  <cp:revision>1</cp:revision>
  <dcterms:modified xsi:type="dcterms:W3CDTF">2025-11-20T07:49:00Z</dcterms:modified>
</cp:coreProperties>
</file>